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9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7D13C0-1689-454E-8BA0-F940D5B8498A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FC720E9-3957-4207-A915-1D3EBA958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571612"/>
            <a:ext cx="7772400" cy="4746892"/>
          </a:xfrm>
        </p:spPr>
        <p:txBody>
          <a:bodyPr/>
          <a:lstStyle/>
          <a:p>
            <a:pPr algn="ctr"/>
            <a:r>
              <a:rPr lang="ru-RU" dirty="0" smtClean="0"/>
              <a:t>Речевой этикет как показатель культуры общения </a:t>
            </a:r>
            <a:r>
              <a:rPr lang="ru-RU" dirty="0" smtClean="0"/>
              <a:t>учащихся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Амгино-олёкминской</a:t>
            </a:r>
            <a:r>
              <a:rPr lang="ru-RU" dirty="0" smtClean="0"/>
              <a:t> школы»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Выполнила: ученица 7 класса</a:t>
            </a:r>
            <a:br>
              <a:rPr lang="ru-RU" sz="2800" dirty="0" smtClean="0"/>
            </a:br>
            <a:r>
              <a:rPr lang="ru-RU" sz="2800" dirty="0" err="1" smtClean="0"/>
              <a:t>Шелехова</a:t>
            </a:r>
            <a:r>
              <a:rPr lang="ru-RU" sz="2800" dirty="0" smtClean="0"/>
              <a:t> Ксения.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71480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Проект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Анализ анкет показал следующее: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Практически все участники опроса считают, что речевой этикет нужен, но тем не менее  не все понимают,  что это такое. Это видно из таблицы №2: в ней есть слова которые не относятся к речевому этикету ( отлично, хорошо, как дела, не за что; без ответа-2, не знаю-1).</a:t>
            </a:r>
          </a:p>
          <a:p>
            <a:r>
              <a:rPr lang="ru-RU" dirty="0" smtClean="0"/>
              <a:t>Практически все здороваются, но всё-таки есть такие, которые здороваются не всегда(4) или только со знакомыми(2).</a:t>
            </a:r>
          </a:p>
          <a:p>
            <a:r>
              <a:rPr lang="ru-RU" dirty="0" smtClean="0"/>
              <a:t>Больше половины участников опроса считают, что закон о речевом этикете нужен, но скорее всего сами же его будут нарушать. Это видно из анализа ответов на вопросы №№3-6. 29 опрашиваемых из 42 не смущают речевые ошибки в речи других. 13 участников считают, что ненормативная лексика допустима, а 20 из 42 признаются, что употребляют её;  половина опрашиваемых (23) не делает замечание, когда слышит ненормативную лексику от сверстников.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В ходе работы мы пришли к следующим выводам: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   Речевой этикет - это зеркало, отражающее уровень  внутренней культуры человека. К сожалению, за последние годы наблюдается существенное </a:t>
            </a:r>
            <a:r>
              <a:rPr lang="ru-RU" smtClean="0"/>
              <a:t>изменение состояния речевого </a:t>
            </a:r>
            <a:r>
              <a:rPr lang="ru-RU" dirty="0" smtClean="0"/>
              <a:t>этикета в худшую сторону. Анализ анкет наглядно это показал: уровень культуры учащихся нашей школы близок к низкому. </a:t>
            </a:r>
          </a:p>
          <a:p>
            <a:pPr algn="just"/>
            <a:r>
              <a:rPr lang="ru-RU" dirty="0" smtClean="0"/>
              <a:t>    Для повышения уровня культуры мы бы рекомендовали больше читать классическую литературу и проводить занятия по речевому этикету.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Журнал «Читаем, учимся, играем»</a:t>
            </a:r>
          </a:p>
          <a:p>
            <a:pPr>
              <a:buNone/>
            </a:pPr>
            <a:r>
              <a:rPr lang="ru-RU" dirty="0" smtClean="0"/>
              <a:t>     (№6, 2003; №5, 2007; №1, 2008);</a:t>
            </a:r>
          </a:p>
          <a:p>
            <a:r>
              <a:rPr lang="ru-RU" dirty="0" smtClean="0"/>
              <a:t>Энциклопедия для детей. Т.10. Языкознание. Русский язык. М.: </a:t>
            </a:r>
            <a:r>
              <a:rPr lang="ru-RU" dirty="0" err="1" smtClean="0"/>
              <a:t>Аванта+</a:t>
            </a:r>
            <a:r>
              <a:rPr lang="ru-RU" dirty="0" smtClean="0"/>
              <a:t>, 2002.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Цель: </a:t>
            </a:r>
          </a:p>
          <a:p>
            <a:pPr algn="ctr">
              <a:buNone/>
            </a:pPr>
            <a:r>
              <a:rPr lang="ru-RU" dirty="0" smtClean="0"/>
              <a:t>Выявить уровень культуры общения учащихся А-ОСОШ.</a:t>
            </a:r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 lvl="0"/>
            <a:r>
              <a:rPr lang="ru-RU" dirty="0" smtClean="0"/>
              <a:t>Изучить историю вопроса.</a:t>
            </a:r>
          </a:p>
          <a:p>
            <a:pPr lvl="0"/>
            <a:r>
              <a:rPr lang="ru-RU" dirty="0" smtClean="0"/>
              <a:t>Провести социологическое исследование (анкетирование среди сверстников.)</a:t>
            </a:r>
          </a:p>
          <a:p>
            <a:pPr lvl="0"/>
            <a:r>
              <a:rPr lang="ru-RU" dirty="0" smtClean="0"/>
              <a:t>Проанализировать  результаты опроса, выводы разместить в  таблицах.</a:t>
            </a:r>
          </a:p>
          <a:p>
            <a:pPr lvl="0"/>
            <a:r>
              <a:rPr lang="ru-RU" dirty="0" smtClean="0"/>
              <a:t>Систематизировать материал. Сделать выводы по теме исследования.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истории этикета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972452" cy="48553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Этикет - это основные правила в обществе людей. Это слово произошло от французского названия карточек – «этикеток»,  которые вручали гостям на одном из пышных и изысканных приемов у короля Франции Людовика 14. Эти «этикеты» содержали некоторые обязательные правила поведения на приеме.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 lnSpcReduction="20000"/>
          </a:bodyPr>
          <a:lstStyle/>
          <a:p>
            <a:pPr marL="446088" indent="-352425" algn="just">
              <a:tabLst>
                <a:tab pos="0" algn="l"/>
              </a:tabLst>
            </a:pPr>
            <a:r>
              <a:rPr lang="ru-RU" dirty="0" smtClean="0"/>
              <a:t> В основе вежливости, этикета лежат уважение  к старшим, признание человеческого  достоинства, наконец, доброжелательное отношение к окружающим. Формулы вежливости помогают людям жить вместе.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446088" indent="-352425" algn="just">
              <a:tabLst>
                <a:tab pos="446088" algn="l"/>
              </a:tabLst>
            </a:pPr>
            <a:r>
              <a:rPr lang="ru-RU" dirty="0" smtClean="0"/>
              <a:t> Нормы речевого этикета различаются у разных народов, но везде общепринятые нормы приветствия и прощания, благодарности и извинения, поздравления и пожелания. При этом каждый народ выбирает свои формулы речевого этикета.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Речевой этикет как показатель культуры учащихся Амгино-Олёкминской школы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того чтобы проанализировать уровень  воспитанности  школьников , мы провели анкетирование  среди учащихся среднего и старшего звена нашей школы. Всего приняло участие 42 учащихся.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Анкета содержала следующие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85000" lnSpcReduction="10000"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Нужен ли речевой этикет?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Всегда ли вы здороваетесь на улице или входя в какое-либо учреждение?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Смущает ли вас, когда кто-то произносит слова с речевыми ошибками?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Допустима ли ненормативная лексика?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Употребляете ли вы ненормативную лексику?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Делаете ли вы замечание сверстникам, когда они употребляют  ненормативную лексику?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Напишите, какие слова речевого этикета вы употребляете чаще всего.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Нужен ли закон о речевом этикете?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анкет показал: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586690" cy="4768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7972"/>
                <a:gridCol w="904528"/>
                <a:gridCol w="1012212"/>
                <a:gridCol w="1098352"/>
                <a:gridCol w="630485"/>
                <a:gridCol w="877061"/>
                <a:gridCol w="1466080"/>
              </a:tblGrid>
              <a:tr h="501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Вопрос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 знаю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Иногда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Нет ответа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Другое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8135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Нужен ли речевой этикет?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        Всегда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ли вы здороваетесь на улице или входя в какое-либо учреждение?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Здороваюсь только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со знакомыми – 2,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почти - 1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3.       Смущает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ли вас, когда кто-то произносит слова с речевыми ошибками?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4.        Допустима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ли ненормативная лексика?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Недопустимо – 1, всегда – 1, детям нет,  взрослым иногда можно – 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428625"/>
          <a:ext cx="7419124" cy="421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650"/>
                <a:gridCol w="928694"/>
                <a:gridCol w="1109625"/>
                <a:gridCol w="819201"/>
                <a:gridCol w="752435"/>
                <a:gridCol w="965990"/>
                <a:gridCol w="97152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Вопрос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 знаю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Иногда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Нет ответа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Другое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5.    Употребляете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ли вы ненормативную лексику?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6.    Делаете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ли вы замечание сверстникам, когда они употребляют ненормативную лексику?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7.     Напишите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, какие слова речевого этикета вы употребляете чаще всего.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См. Таблицу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18135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8.    Нужен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ли закон о речевом этикете?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Таблица №2.</a:t>
            </a:r>
            <a:br>
              <a:rPr lang="ru-RU" sz="1800" dirty="0" smtClean="0"/>
            </a:br>
            <a:r>
              <a:rPr lang="ru-RU" sz="1800" dirty="0" smtClean="0"/>
              <a:t>На вопрос №7 «Напишите, какие слова речевого этикета вы употребляете чаще всего» были даны следующие ответы: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82916" y="1477646"/>
          <a:ext cx="3646472" cy="5290186"/>
        </p:xfrm>
        <a:graphic>
          <a:graphicData uri="http://schemas.openxmlformats.org/drawingml/2006/table">
            <a:tbl>
              <a:tblPr/>
              <a:tblGrid>
                <a:gridCol w="2657513"/>
                <a:gridCol w="98895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Здравствуйте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Спасибо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пожалуйста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До свидания 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привет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 добрым утром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Добрый вечер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Спокойной ночи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извините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пока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Как дела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Добрый день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Будьте здоровы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отлично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хорошо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Приятного аппетита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Без ответа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Не знаю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Доброй ночи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Не за что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благодарю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пардон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Дорообо 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здорова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311</TotalTime>
  <Words>796</Words>
  <Application>Microsoft Office PowerPoint</Application>
  <PresentationFormat>Экран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Речевой этикет как показатель культуры общения учащихся «Амгино-олёкминской школы»  Выполнила: ученица 7 класса Шелехова Ксения. </vt:lpstr>
      <vt:lpstr>Слайд 2</vt:lpstr>
      <vt:lpstr>Из истории этикета</vt:lpstr>
      <vt:lpstr>Слайд 4</vt:lpstr>
      <vt:lpstr>Речевой этикет как показатель культуры учащихся Амгино-Олёкминской школы</vt:lpstr>
      <vt:lpstr>Анкета содержала следующие вопросы: </vt:lpstr>
      <vt:lpstr>Анализ анкет показал:</vt:lpstr>
      <vt:lpstr>Слайд 8</vt:lpstr>
      <vt:lpstr>Таблица №2. На вопрос №7 «Напишите, какие слова речевого этикета вы употребляете чаще всего» были даны следующие ответы: </vt:lpstr>
      <vt:lpstr>Анализ анкет показал следующее:</vt:lpstr>
      <vt:lpstr>В ходе работы мы пришли к следующим выводам:</vt:lpstr>
      <vt:lpstr>Использованная литература: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Речевой этикет как показатель культуры общения учащихся. Выполнила: ученица 7 класса Шелехова Ксения.</dc:title>
  <dc:creator>Аня</dc:creator>
  <cp:lastModifiedBy>Аня</cp:lastModifiedBy>
  <cp:revision>31</cp:revision>
  <dcterms:created xsi:type="dcterms:W3CDTF">2016-04-13T07:49:27Z</dcterms:created>
  <dcterms:modified xsi:type="dcterms:W3CDTF">2018-02-14T15:52:49Z</dcterms:modified>
</cp:coreProperties>
</file>